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g"/><Relationship Id="rId5" Type="http://schemas.openxmlformats.org/officeDocument/2006/relationships/image" Target="../media/image3.png"/><Relationship Id="rId10" Type="http://schemas.openxmlformats.org/officeDocument/2006/relationships/image" Target="../media/image8.jp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шахри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ru-RU" sz="11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Жўжалар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биринчи 12–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кунликда тана     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хароратини бошқара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олмайди. Пол ҳарорати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ҳаво ҳароратидек жуда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зарур кўрсаткич, шунинг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учун паррандахонани 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олдиндан иситиш жуда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муҳим ҳисобланади.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Паррандахонани иссиқ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мавсумда 24 соат, совуқ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мавсумда 48 соат олдин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стабиллаштириш керак </a:t>
            </a:r>
          </a:p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бўлади.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Ушбу лойиҳа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ташаббускори 1 йилда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ўртача - 13 500 кг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бройлер жўжалари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етиштиришни ўз олдига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мақсад қилган</a:t>
            </a:r>
          </a:p>
          <a:p>
            <a:endParaRPr lang="uz-Cyrl-UZ" sz="11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554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53.8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33,0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428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887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86,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8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872830" y="5885697"/>
            <a:ext cx="10184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Бройлер етиштириш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3232118" y="85952"/>
            <a:ext cx="63229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Бройлер жўжаларини етиштиришни ташкил этиш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10219" y="4212476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399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18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653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250,6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485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52%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8531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45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4544" y="2157509"/>
            <a:ext cx="113453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Озуқа ва бошқалар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Жўжалар хариди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02212" y="2518544"/>
            <a:ext cx="8515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24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864860" y="2464943"/>
            <a:ext cx="9669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10,5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3385" y="2702638"/>
            <a:ext cx="1347893" cy="6329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56" y="4521199"/>
            <a:ext cx="2567291" cy="17115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4553531"/>
            <a:ext cx="2395267" cy="17964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6" name="Рисунок 85"/>
          <p:cNvPicPr>
            <a:picLocks noChangeAspect="1"/>
          </p:cNvPicPr>
          <p:nvPr/>
        </p:nvPicPr>
        <p:blipFill rotWithShape="1">
          <a:blip r:embed="rId13" cstate="print"/>
          <a:srcRect l="17719" t="8529" r="24610" b="5060"/>
          <a:stretch/>
        </p:blipFill>
        <p:spPr>
          <a:xfrm>
            <a:off x="3637578" y="1624984"/>
            <a:ext cx="1407566" cy="14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1" name="Рисунок 90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172914"/>
            <a:ext cx="1573625" cy="9839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5262</TotalTime>
  <Words>183</Words>
  <Application>Microsoft Office PowerPoint</Application>
  <PresentationFormat>Widescreen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454</cp:revision>
  <dcterms:created xsi:type="dcterms:W3CDTF">2020-12-11T07:51:35Z</dcterms:created>
  <dcterms:modified xsi:type="dcterms:W3CDTF">2021-08-03T10:57:01Z</dcterms:modified>
</cp:coreProperties>
</file>